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58" r:id="rId5"/>
    <p:sldId id="300" r:id="rId6"/>
    <p:sldId id="259" r:id="rId7"/>
    <p:sldId id="263" r:id="rId8"/>
    <p:sldId id="299" r:id="rId9"/>
    <p:sldId id="260" r:id="rId10"/>
    <p:sldId id="262" r:id="rId11"/>
    <p:sldId id="266" r:id="rId12"/>
    <p:sldId id="301" r:id="rId13"/>
    <p:sldId id="302" r:id="rId14"/>
    <p:sldId id="274" r:id="rId15"/>
    <p:sldId id="270" r:id="rId16"/>
    <p:sldId id="271" r:id="rId17"/>
    <p:sldId id="277" r:id="rId18"/>
    <p:sldId id="278" r:id="rId19"/>
    <p:sldId id="303" r:id="rId20"/>
    <p:sldId id="279" r:id="rId21"/>
    <p:sldId id="304" r:id="rId22"/>
    <p:sldId id="280" r:id="rId23"/>
    <p:sldId id="284" r:id="rId24"/>
    <p:sldId id="283" r:id="rId25"/>
    <p:sldId id="305" r:id="rId26"/>
    <p:sldId id="291" r:id="rId27"/>
    <p:sldId id="292" r:id="rId28"/>
    <p:sldId id="306" r:id="rId29"/>
    <p:sldId id="307" r:id="rId30"/>
    <p:sldId id="308" r:id="rId31"/>
    <p:sldId id="30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6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L Physics multiple choice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May 2012 TZ1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40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Energy type</a:t>
            </a:r>
            <a:endParaRPr lang="en-GB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79" y="1828800"/>
            <a:ext cx="8610102" cy="32766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0" y="3048000"/>
            <a:ext cx="4876800" cy="685799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53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Evaporation and Boiling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32" y="1752600"/>
            <a:ext cx="8772892" cy="342899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0" y="4343400"/>
            <a:ext cx="8723784" cy="760811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72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Temperature and </a:t>
            </a:r>
            <a:r>
              <a:rPr lang="en-GB" dirty="0" err="1" smtClean="0"/>
              <a:t>E</a:t>
            </a:r>
            <a:r>
              <a:rPr lang="en-GB" baseline="-25000" dirty="0" err="1" smtClean="0"/>
              <a:t>k</a:t>
            </a:r>
            <a:endParaRPr lang="en-GB" baseline="-25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70" y="2133600"/>
            <a:ext cx="8822531" cy="31242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76200" y="4145280"/>
            <a:ext cx="3002280" cy="65532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58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SHM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10" y="1752600"/>
            <a:ext cx="9002640" cy="3429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0" y="2895600"/>
            <a:ext cx="7162800" cy="65532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81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SHM </a:t>
            </a:r>
            <a:r>
              <a:rPr lang="en-GB" dirty="0" smtClean="0"/>
              <a:t>Energy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78" y="2133600"/>
            <a:ext cx="8710246" cy="32004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76200" y="4495800"/>
            <a:ext cx="3048000" cy="7620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93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Electro-magnetic spectrum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94" y="2133600"/>
            <a:ext cx="8894048" cy="32004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76200" y="3352800"/>
            <a:ext cx="2362198" cy="8382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45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Refractive index</a:t>
            </a:r>
            <a:endParaRPr lang="en-GB" sz="32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56880"/>
            <a:ext cx="7981591" cy="592492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09600" y="4229100"/>
            <a:ext cx="1295400" cy="7239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65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50" y="1981199"/>
            <a:ext cx="8853050" cy="30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The ampere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4267200"/>
            <a:ext cx="8534400" cy="685798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22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Internal resistance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057400"/>
            <a:ext cx="8751889" cy="330708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72976" y="3429000"/>
            <a:ext cx="1503424" cy="70104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04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Ideal meters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65900"/>
            <a:ext cx="8848657" cy="359189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0" y="3200400"/>
            <a:ext cx="8686800" cy="8382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43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83" y="1524000"/>
            <a:ext cx="8556609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Mass of an apple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28600" y="2971800"/>
            <a:ext cx="1828800" cy="6858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49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Gravitational Field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1066800"/>
            <a:ext cx="8633197" cy="56388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76200" y="5638800"/>
            <a:ext cx="3048000" cy="6096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20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68" y="1676400"/>
            <a:ext cx="8747063" cy="3505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Electric Field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4267201"/>
            <a:ext cx="8305800" cy="914399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81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Current carrying wires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14400"/>
            <a:ext cx="6400800" cy="5830366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81000" y="5105400"/>
            <a:ext cx="2133600" cy="6096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03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Alpha, Beta, Gamma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68" y="1981200"/>
            <a:ext cx="8930226" cy="3048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21920" y="2590800"/>
            <a:ext cx="1554480" cy="5334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49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9" y="1676400"/>
            <a:ext cx="8693241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Fusion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-76200" y="3581400"/>
            <a:ext cx="9220200" cy="8382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6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Nuclear Energy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5" y="1752600"/>
            <a:ext cx="8907155" cy="35052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52400" y="3581400"/>
            <a:ext cx="3733800" cy="7620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51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67" y="1981200"/>
            <a:ext cx="8671616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Burning fossil fuels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6200" y="3276600"/>
            <a:ext cx="4114800" cy="7620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29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84" y="1828800"/>
            <a:ext cx="8867862" cy="3581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Fission chain reaction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2438400"/>
            <a:ext cx="6477000" cy="8382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0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" y="1676400"/>
            <a:ext cx="8844501" cy="3581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Wind power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76200" y="2209800"/>
            <a:ext cx="4267200" cy="753283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37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43" y="1828800"/>
            <a:ext cx="8788857" cy="3733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Black body radiation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0" y="2895600"/>
            <a:ext cx="7848600" cy="6858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19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09258"/>
            <a:ext cx="8305800" cy="58267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Resolving forces</a:t>
            </a:r>
            <a:endParaRPr lang="en-GB" sz="3200" dirty="0"/>
          </a:p>
        </p:txBody>
      </p:sp>
      <p:sp>
        <p:nvSpPr>
          <p:cNvPr id="4" name="Oval 3"/>
          <p:cNvSpPr/>
          <p:nvPr/>
        </p:nvSpPr>
        <p:spPr>
          <a:xfrm>
            <a:off x="259080" y="4648200"/>
            <a:ext cx="1828800" cy="5334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00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Global warming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1" y="1614257"/>
            <a:ext cx="8590438" cy="3719743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3688" y="4343400"/>
            <a:ext cx="8119712" cy="8382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69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Coefficient of expansion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30" y="1447800"/>
            <a:ext cx="8362685" cy="4191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09888" y="4809317"/>
            <a:ext cx="3319112" cy="753283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83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74" y="762000"/>
            <a:ext cx="8257597" cy="60388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7620000" cy="90747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Change in displacement</a:t>
            </a:r>
            <a:endParaRPr lang="en-GB" sz="3200" dirty="0"/>
          </a:p>
        </p:txBody>
      </p:sp>
      <p:sp>
        <p:nvSpPr>
          <p:cNvPr id="4" name="Oval 3"/>
          <p:cNvSpPr/>
          <p:nvPr/>
        </p:nvSpPr>
        <p:spPr>
          <a:xfrm>
            <a:off x="228600" y="5410200"/>
            <a:ext cx="1645920" cy="5334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4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Terminal Speed</a:t>
            </a:r>
            <a:endParaRPr lang="en-GB" sz="3200" dirty="0"/>
          </a:p>
        </p:txBody>
      </p:sp>
      <p:sp>
        <p:nvSpPr>
          <p:cNvPr id="4" name="Oval 3"/>
          <p:cNvSpPr/>
          <p:nvPr/>
        </p:nvSpPr>
        <p:spPr>
          <a:xfrm>
            <a:off x="4267200" y="3534414"/>
            <a:ext cx="3200400" cy="1875786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12" y="838200"/>
            <a:ext cx="8029819" cy="6019800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870" y="1447800"/>
            <a:ext cx="4152368" cy="530352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73512" y="1371600"/>
            <a:ext cx="4579488" cy="29718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96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Equilibrium?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836882"/>
            <a:ext cx="6248400" cy="6071453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09600" y="6400800"/>
            <a:ext cx="3657600" cy="5334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3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Work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838201"/>
            <a:ext cx="8516341" cy="60198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52400" y="6477000"/>
            <a:ext cx="1981200" cy="3810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41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Elastic collision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05000"/>
            <a:ext cx="8376988" cy="3429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04800" y="3810000"/>
            <a:ext cx="7772400" cy="914400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57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GB" dirty="0" smtClean="0"/>
              <a:t>Centripetal force</a:t>
            </a:r>
            <a:endParaRPr lang="en-GB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10" y="2219156"/>
            <a:ext cx="9010990" cy="3419644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0" y="3547978"/>
            <a:ext cx="5715000" cy="871622"/>
          </a:xfrm>
          <a:prstGeom prst="ellipse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7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78</Words>
  <Application>Microsoft Office PowerPoint</Application>
  <PresentationFormat>On-screen Show (4:3)</PresentationFormat>
  <Paragraphs>32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 Physics multiple choice questions</vt:lpstr>
      <vt:lpstr>Mass of an apple</vt:lpstr>
      <vt:lpstr>Resolving forces</vt:lpstr>
      <vt:lpstr>Change in displacement</vt:lpstr>
      <vt:lpstr>Terminal Speed</vt:lpstr>
      <vt:lpstr>Equilibrium?</vt:lpstr>
      <vt:lpstr>Work</vt:lpstr>
      <vt:lpstr>Elastic collision</vt:lpstr>
      <vt:lpstr>Centripetal force</vt:lpstr>
      <vt:lpstr>Energy type</vt:lpstr>
      <vt:lpstr>Evaporation and Boiling</vt:lpstr>
      <vt:lpstr>Temperature and Ek</vt:lpstr>
      <vt:lpstr>SHM</vt:lpstr>
      <vt:lpstr>SHM Energy</vt:lpstr>
      <vt:lpstr>Electro-magnetic spectrum</vt:lpstr>
      <vt:lpstr>Refractive index</vt:lpstr>
      <vt:lpstr>The ampere</vt:lpstr>
      <vt:lpstr>Internal resistance</vt:lpstr>
      <vt:lpstr>Ideal meters</vt:lpstr>
      <vt:lpstr>Gravitational Field</vt:lpstr>
      <vt:lpstr>Electric Field</vt:lpstr>
      <vt:lpstr>Current carrying wires</vt:lpstr>
      <vt:lpstr>Alpha, Beta, Gamma</vt:lpstr>
      <vt:lpstr>Fusion</vt:lpstr>
      <vt:lpstr>Nuclear Energy</vt:lpstr>
      <vt:lpstr>Burning fossil fuels</vt:lpstr>
      <vt:lpstr>Fission chain reaction</vt:lpstr>
      <vt:lpstr>Wind power</vt:lpstr>
      <vt:lpstr>Black body radiation</vt:lpstr>
      <vt:lpstr>Global warming</vt:lpstr>
      <vt:lpstr>Coefficient of expansion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 Physics multiple choice questions</dc:title>
  <dc:creator>User</dc:creator>
  <cp:lastModifiedBy>User</cp:lastModifiedBy>
  <cp:revision>62</cp:revision>
  <dcterms:created xsi:type="dcterms:W3CDTF">2006-08-16T00:00:00Z</dcterms:created>
  <dcterms:modified xsi:type="dcterms:W3CDTF">2014-04-11T20:38:57Z</dcterms:modified>
</cp:coreProperties>
</file>